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75" r:id="rId27"/>
    <p:sldId id="276" r:id="rId28"/>
    <p:sldId id="277" r:id="rId29"/>
    <p:sldId id="278" r:id="rId30"/>
    <p:sldId id="279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1226-DEDF-F040-8312-3D2C597C1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28A76-7101-5846-AF3D-64F2A7EA3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42FE51-5F74-FD46-ACE7-91BBDF3F4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33D6-EECB-6F47-9451-969F93C1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5CA34F-1996-0E41-9AE0-175AA37B6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95677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C3DA-E3E7-9E41-BBF7-98566331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31F626-9808-F648-AD8A-54655E81E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3008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5E41-6D07-514D-BE10-2AA72A3C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0FBCBB-3325-8E41-8299-3456A5E5A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01044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F82B-7151-464E-A2B2-F7174D39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EFB667-E078-C44F-9974-DA5CC20C5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6862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7E14-A8CB-164D-B405-60A05CB8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E715DB-E8C7-B04B-9D2B-7A7F8E41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752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E4DA-8F80-B34D-876F-8EDA2F30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B01E6E-F2C3-A349-B42E-A42282D88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4589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7C3A-D46A-254D-8916-8DDC99E9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47C4E9-827F-394C-91A4-F065BFAF5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64985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2F60-8CC4-C742-BC7A-6529E9BC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680EBD-04BF-9744-B046-A95452EFC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8058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9F09-71C7-7346-8B88-18B86D87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28CCC5-713B-E943-95B2-4DF6E6E76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856" y="0"/>
            <a:ext cx="12300856" cy="6857999"/>
          </a:xfrm>
        </p:spPr>
      </p:pic>
    </p:spTree>
    <p:extLst>
      <p:ext uri="{BB962C8B-B14F-4D97-AF65-F5344CB8AC3E}">
        <p14:creationId xmlns:p14="http://schemas.microsoft.com/office/powerpoint/2010/main" val="89524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45C6-1445-C748-B6E2-FA0F7AB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C908AB-5E09-1242-A3DE-0E0B4E66D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846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1DC9-EE0A-8D4F-BEAD-10AF1FD8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F6089D-AB70-C048-A448-5550DCC02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4811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515B-98E5-3547-B972-1C9DC33E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B91B03-4523-8D47-9E74-70E376B55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8" y="0"/>
            <a:ext cx="11659808" cy="6858000"/>
          </a:xfrm>
        </p:spPr>
      </p:pic>
    </p:spTree>
    <p:extLst>
      <p:ext uri="{BB962C8B-B14F-4D97-AF65-F5344CB8AC3E}">
        <p14:creationId xmlns:p14="http://schemas.microsoft.com/office/powerpoint/2010/main" val="396150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D9D3-FBA2-FD46-8BD8-5649ACED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8F64AE-F018-D448-A098-E2F6FD85E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24842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F290-A455-F04A-AA7E-EB0BD6CB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Sale and purchase of property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486696-2051-504D-A23D-679EFDDD6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737665" y="-1584249"/>
            <a:ext cx="4619920" cy="12095241"/>
          </a:xfrm>
        </p:spPr>
      </p:pic>
    </p:spTree>
    <p:extLst>
      <p:ext uri="{BB962C8B-B14F-4D97-AF65-F5344CB8AC3E}">
        <p14:creationId xmlns:p14="http://schemas.microsoft.com/office/powerpoint/2010/main" val="188096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12D6-B2D9-C04B-BEFB-C1D80659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4BF1D5-11D2-7C4D-B881-D556D385A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7" y="1"/>
            <a:ext cx="12083143" cy="6773332"/>
          </a:xfrm>
        </p:spPr>
      </p:pic>
    </p:spTree>
    <p:extLst>
      <p:ext uri="{BB962C8B-B14F-4D97-AF65-F5344CB8AC3E}">
        <p14:creationId xmlns:p14="http://schemas.microsoft.com/office/powerpoint/2010/main" val="3681033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89B4-8FCE-A140-9C6F-18E6F590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Let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F5EE4E-47CB-5345-A226-84F39E011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3412"/>
            <a:ext cx="12181895" cy="4704587"/>
          </a:xfrm>
        </p:spPr>
      </p:pic>
    </p:spTree>
    <p:extLst>
      <p:ext uri="{BB962C8B-B14F-4D97-AF65-F5344CB8AC3E}">
        <p14:creationId xmlns:p14="http://schemas.microsoft.com/office/powerpoint/2010/main" val="127203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5C24-9926-DA43-8339-8B9EF90D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008CD4-A41A-1748-BF8D-A0AEE03C1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3" y="0"/>
            <a:ext cx="12095238" cy="6857999"/>
          </a:xfrm>
        </p:spPr>
      </p:pic>
    </p:spTree>
    <p:extLst>
      <p:ext uri="{BB962C8B-B14F-4D97-AF65-F5344CB8AC3E}">
        <p14:creationId xmlns:p14="http://schemas.microsoft.com/office/powerpoint/2010/main" val="1368670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80D-2D20-184B-9B94-A9FB24E1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BC9133-4266-3745-928F-83BF656BB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2239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E1F8-2947-9F4E-8583-43B6BC2F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E9F8B7-83E2-CF4A-9754-29BE48DEF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946326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3939-C2B2-2845-984A-20A4B874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97F4D1-258F-9A41-82FE-C7AD9CA70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69804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06F5-1BDE-A742-AFAF-12255BB1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6FED41-7A86-B349-A2E6-931315985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856" y="84667"/>
            <a:ext cx="12300856" cy="6773333"/>
          </a:xfrm>
        </p:spPr>
      </p:pic>
    </p:spTree>
    <p:extLst>
      <p:ext uri="{BB962C8B-B14F-4D97-AF65-F5344CB8AC3E}">
        <p14:creationId xmlns:p14="http://schemas.microsoft.com/office/powerpoint/2010/main" val="253556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7230-3EC8-034A-B4C8-8CB2DDE5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C9673-A8B8-F541-9C81-3ED88956C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204784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525F-409C-9C4B-8D8A-8172C66E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2BB966-A176-AA42-9767-F6C14B658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667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7430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DA92-8C51-6A4E-A5E8-42DE627D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341B-28BF-D747-890A-AD11487A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b="1" i="1"/>
              <a:t>A Power Point Presentation </a:t>
            </a:r>
          </a:p>
          <a:p>
            <a:pPr algn="ctr"/>
            <a:r>
              <a:rPr lang="en-GB" b="1" i="1"/>
              <a:t> By </a:t>
            </a:r>
          </a:p>
          <a:p>
            <a:pPr algn="ctr"/>
            <a:r>
              <a:rPr lang="en-GB" b="1" i="1"/>
              <a:t>Veerendra Yadav </a:t>
            </a:r>
          </a:p>
          <a:p>
            <a:pPr algn="ctr"/>
            <a:r>
              <a:rPr lang="en-GB" b="1" i="1"/>
              <a:t>P.G.T. ENGLISH </a:t>
            </a:r>
          </a:p>
          <a:p>
            <a:pPr algn="ctr"/>
            <a:r>
              <a:rPr lang="en-GB" b="1" i="1"/>
              <a:t>R.A.N. PUBLIC SCHOOL </a:t>
            </a:r>
          </a:p>
          <a:p>
            <a:pPr algn="ctr"/>
            <a:r>
              <a:rPr lang="en-GB" b="1" i="1"/>
              <a:t>RUDRAPUR </a:t>
            </a:r>
            <a:endParaRPr lang="en-US" b="1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3D56F3-AF1E-6543-8C84-0230EC5A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952"/>
            <a:ext cx="12192000" cy="67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52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5BD3-9775-3746-A6E2-AD3BD3D6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5D4859-56E0-4D40-9F7F-E61F2FCA1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05051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D52B-161F-3341-9B4A-74AC81F6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63F9-03A9-DD47-AA22-19332F12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1" i="1"/>
              <a:t>A Power Point Presentation </a:t>
            </a:r>
          </a:p>
          <a:p>
            <a:pPr algn="ctr"/>
            <a:r>
              <a:rPr lang="en-GB" b="1" i="1"/>
              <a:t>By </a:t>
            </a:r>
          </a:p>
          <a:p>
            <a:pPr algn="ctr"/>
            <a:r>
              <a:rPr lang="en-GB" b="1" i="1"/>
              <a:t>Veerendra Yadav </a:t>
            </a:r>
          </a:p>
          <a:p>
            <a:pPr algn="ctr"/>
            <a:r>
              <a:rPr lang="en-GB" b="1" i="1"/>
              <a:t>R.A.N PUBLIC SCHOOL </a:t>
            </a:r>
          </a:p>
          <a:p>
            <a:pPr algn="ctr"/>
            <a:r>
              <a:rPr lang="en-GB" b="1" i="1"/>
              <a:t>RUDRAPUR UTTRAKHAND 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34782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6335-5DD7-E446-A745-2516ABE3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E0A3BD-3EF9-B345-8A0F-2DB98AE5E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65180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FFF2-0017-384F-B127-B6BCF548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61FC61-DC6C-9A43-84D0-EAC6A5B7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51797" cy="6858000"/>
          </a:xfrm>
        </p:spPr>
      </p:pic>
    </p:spTree>
    <p:extLst>
      <p:ext uri="{BB962C8B-B14F-4D97-AF65-F5344CB8AC3E}">
        <p14:creationId xmlns:p14="http://schemas.microsoft.com/office/powerpoint/2010/main" val="86905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4FF6-46A8-7843-8007-B9AEB0A1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1D540-6109-A74F-A6D4-7CDD21D4B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689" y="2638425"/>
            <a:ext cx="5514622" cy="310197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06988A8-4017-9C43-9D6D-FA1848F8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01F9-FEA7-3E4A-9CF5-6B4E9137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251DD1-6D37-1041-8D93-7567C3322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5701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79FF-3EBB-8641-9AF3-9AF605B3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148BF8-A77A-5D48-8C62-370743779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33618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1FEC-FBE1-AD41-B208-1657EF53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C53A24-1563-C242-8746-D22917A73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1067617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Sale and purchase of property</vt:lpstr>
      <vt:lpstr>PowerPoint Presentation</vt:lpstr>
      <vt:lpstr>To 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</vt:lpstr>
      <vt:lpstr>PowerPoint Presentation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veerendrayadav2020@outlook.com</dc:creator>
  <cp:lastModifiedBy>veerendrayadav2020@outlook.com</cp:lastModifiedBy>
  <cp:revision>1</cp:revision>
  <dcterms:created xsi:type="dcterms:W3CDTF">2020-07-05T15:26:32Z</dcterms:created>
  <dcterms:modified xsi:type="dcterms:W3CDTF">2020-07-05T16:09:57Z</dcterms:modified>
</cp:coreProperties>
</file>